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80327" y="181232"/>
            <a:ext cx="10245338" cy="724365"/>
          </a:xfrm>
        </p:spPr>
        <p:txBody>
          <a:bodyPr>
            <a:normAutofit fontScale="90000"/>
          </a:bodyPr>
          <a:lstStyle/>
          <a:p>
            <a:r>
              <a:rPr lang="zh-TW" altLang="en-US" sz="3600" dirty="0" smtClean="0"/>
              <a:t>台大理學院電子顯微鏡</a:t>
            </a:r>
            <a:r>
              <a:rPr lang="en-US" altLang="zh-TW" sz="3600" dirty="0" smtClean="0"/>
              <a:t>5</a:t>
            </a:r>
            <a:r>
              <a:rPr lang="zh-TW" altLang="en-US" sz="3600" dirty="0"/>
              <a:t>月份</a:t>
            </a:r>
            <a:r>
              <a:rPr lang="zh-TW" altLang="en-US" sz="3600" dirty="0" smtClean="0"/>
              <a:t>預約注意事項與辦法</a:t>
            </a:r>
            <a:r>
              <a:rPr lang="en-US" altLang="zh-TW" sz="3600" dirty="0" smtClean="0"/>
              <a:t>…</a:t>
            </a:r>
            <a:endParaRPr lang="zh-TW" altLang="en-US" sz="36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480327" y="1243350"/>
            <a:ext cx="115139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altLang="zh-TW" sz="2400" b="1" dirty="0" smtClean="0">
                <a:solidFill>
                  <a:srgbClr val="FF0000"/>
                </a:solidFill>
              </a:rPr>
              <a:t>TEM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 </a:t>
            </a:r>
            <a:r>
              <a:rPr lang="en-US" altLang="zh-TW" sz="2400" b="1" dirty="0" smtClean="0">
                <a:solidFill>
                  <a:srgbClr val="FF0000"/>
                </a:solidFill>
              </a:rPr>
              <a:t>4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月</a:t>
            </a:r>
            <a:r>
              <a:rPr lang="en-US" altLang="zh-TW" sz="2400" b="1" dirty="0" smtClean="0">
                <a:solidFill>
                  <a:srgbClr val="FF0000"/>
                </a:solidFill>
              </a:rPr>
              <a:t>1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日預約</a:t>
            </a:r>
            <a:r>
              <a:rPr lang="en-US" altLang="zh-TW" sz="2400" b="1" dirty="0" smtClean="0">
                <a:solidFill>
                  <a:srgbClr val="FF0000"/>
                </a:solidFill>
              </a:rPr>
              <a:t>5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月份實驗採用新的儀器代碼</a:t>
            </a:r>
            <a:r>
              <a:rPr lang="en-US" altLang="zh-TW" sz="24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原預約資料將維持於原儀器代碼。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9" t="51478" r="654" b="11324"/>
          <a:stretch/>
        </p:blipFill>
        <p:spPr>
          <a:xfrm>
            <a:off x="700216" y="1821474"/>
            <a:ext cx="10513613" cy="1407760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5" t="15525" r="3685" b="11663"/>
          <a:stretch/>
        </p:blipFill>
        <p:spPr>
          <a:xfrm>
            <a:off x="709873" y="3435178"/>
            <a:ext cx="10503956" cy="2767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12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>
          <a:xfrm>
            <a:off x="1172306" y="197709"/>
            <a:ext cx="10245338" cy="724365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dirty="0" smtClean="0"/>
              <a:t>台大理學院電子顯微鏡</a:t>
            </a:r>
            <a:r>
              <a:rPr lang="en-US" altLang="zh-TW" dirty="0" smtClean="0"/>
              <a:t>5</a:t>
            </a:r>
            <a:r>
              <a:rPr lang="zh-TW" altLang="en-US" dirty="0" smtClean="0"/>
              <a:t>月份預約注意事項與辦法</a:t>
            </a:r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815545" y="1136821"/>
            <a:ext cx="1084099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2.</a:t>
            </a:r>
            <a:r>
              <a:rPr lang="zh-TW" altLang="en-US" sz="2400" dirty="0" smtClean="0"/>
              <a:t> 本單位</a:t>
            </a:r>
            <a:r>
              <a:rPr lang="en-US" altLang="zh-TW" sz="2400" dirty="0" smtClean="0"/>
              <a:t>5</a:t>
            </a:r>
            <a:r>
              <a:rPr lang="zh-TW" altLang="en-US" sz="2400" dirty="0" smtClean="0"/>
              <a:t>月份開始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實施實驗時段類別變更計畫</a:t>
            </a:r>
            <a:r>
              <a:rPr lang="en-US" altLang="zh-TW" sz="2400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…</a:t>
            </a:r>
          </a:p>
          <a:p>
            <a:r>
              <a:rPr lang="zh-TW" altLang="en-US" sz="2400" b="1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 </a:t>
            </a:r>
            <a:r>
              <a:rPr lang="zh-TW" altLang="en-US" sz="2400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   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區分為</a:t>
            </a:r>
            <a:r>
              <a:rPr lang="zh-TW" altLang="en-US" sz="24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自行操作時段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4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委託操作時段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4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合作計畫</a:t>
            </a:r>
            <a:r>
              <a:rPr lang="en-US" altLang="zh-TW" sz="24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4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急件處理時段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4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執照訓練</a:t>
            </a:r>
            <a:r>
              <a:rPr lang="en-US" altLang="zh-TW" sz="24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4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考</a:t>
            </a:r>
            <a:endParaRPr lang="en-US" altLang="zh-TW" sz="2400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照與廠商現金收費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，詳細之週時間表請參考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”</a:t>
            </a:r>
            <a:r>
              <a:rPr lang="zh-TW" altLang="en-US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儀器每週作業表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”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本單位所有電子顯微鏡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(H7100, S4800, FEI G2)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將同步進行與開放</a:t>
            </a:r>
            <a:r>
              <a:rPr lang="zh-TW" altLang="en-US" sz="24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請有需求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之實驗室盡快接受訓練與認證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400" dirty="0" smtClean="0">
                <a:latin typeface="微軟正黑體" panose="020B0604030504040204" pitchFamily="34" charset="-120"/>
              </a:rPr>
              <a:t>4. </a:t>
            </a:r>
            <a:r>
              <a:rPr lang="zh-TW" altLang="en-US" sz="2400" dirty="0">
                <a:latin typeface="微軟正黑體" panose="020B0604030504040204" pitchFamily="34" charset="-120"/>
              </a:rPr>
              <a:t>自行操作的優點</a:t>
            </a:r>
            <a:r>
              <a:rPr lang="en-US" altLang="zh-TW" sz="2400" dirty="0">
                <a:latin typeface="微軟正黑體" panose="020B0604030504040204" pitchFamily="34" charset="-120"/>
              </a:rPr>
              <a:t>:</a:t>
            </a:r>
            <a:r>
              <a:rPr lang="zh-TW" altLang="en-US" sz="2400" dirty="0">
                <a:latin typeface="微軟正黑體" panose="020B0604030504040204" pitchFamily="34" charset="-120"/>
              </a:rPr>
              <a:t> 實驗費用較為低廉且可觀測的</a:t>
            </a:r>
            <a:r>
              <a:rPr lang="zh-TW" altLang="en-US" sz="2400" dirty="0" smtClean="0">
                <a:latin typeface="微軟正黑體" panose="020B0604030504040204" pitchFamily="34" charset="-120"/>
              </a:rPr>
              <a:t>時段比較</a:t>
            </a:r>
            <a:r>
              <a:rPr lang="zh-TW" altLang="en-US" sz="2400" dirty="0">
                <a:latin typeface="微軟正黑體" panose="020B0604030504040204" pitchFamily="34" charset="-120"/>
              </a:rPr>
              <a:t>多</a:t>
            </a:r>
            <a:r>
              <a:rPr lang="zh-TW" altLang="en-US" sz="24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，也</a:t>
            </a:r>
            <a:r>
              <a:rPr lang="zh-TW" altLang="en-US" sz="2400" dirty="0" smtClean="0">
                <a:latin typeface="微軟正黑體" panose="020B0604030504040204" pitchFamily="34" charset="-120"/>
              </a:rPr>
              <a:t>比較能了解</a:t>
            </a:r>
            <a:r>
              <a:rPr lang="zh-TW" altLang="en-US" sz="2400" dirty="0">
                <a:latin typeface="微軟正黑體" panose="020B0604030504040204" pitchFamily="34" charset="-120"/>
              </a:rPr>
              <a:t>實</a:t>
            </a:r>
            <a:endParaRPr lang="en-US" altLang="zh-TW" sz="2400" dirty="0">
              <a:latin typeface="微軟正黑體" panose="020B0604030504040204" pitchFamily="34" charset="-120"/>
            </a:endParaRPr>
          </a:p>
          <a:p>
            <a:r>
              <a:rPr lang="zh-TW" altLang="en-US" sz="2400" dirty="0">
                <a:latin typeface="微軟正黑體" panose="020B0604030504040204" pitchFamily="34" charset="-120"/>
              </a:rPr>
              <a:t>     驗內容方向，對於實驗需求量較大的實驗室比較有利。</a:t>
            </a:r>
            <a:endParaRPr lang="en-US" altLang="zh-TW" sz="2400" dirty="0">
              <a:latin typeface="微軟正黑體" panose="020B0604030504040204" pitchFamily="34" charset="-120"/>
            </a:endParaRPr>
          </a:p>
          <a:p>
            <a:endParaRPr lang="en-US" altLang="zh-TW" sz="2400" dirty="0">
              <a:latin typeface="微軟正黑體" panose="020B0604030504040204" pitchFamily="34" charset="-120"/>
            </a:endParaRPr>
          </a:p>
          <a:p>
            <a:r>
              <a:rPr lang="en-US" altLang="zh-TW" sz="2400" dirty="0" smtClean="0">
                <a:latin typeface="微軟正黑體" panose="020B0604030504040204" pitchFamily="34" charset="-120"/>
              </a:rPr>
              <a:t>5.</a:t>
            </a:r>
            <a:r>
              <a:rPr lang="zh-TW" altLang="en-US" sz="2400" dirty="0" smtClean="0">
                <a:latin typeface="微軟正黑體" panose="020B0604030504040204" pitchFamily="34" charset="-120"/>
              </a:rPr>
              <a:t> </a:t>
            </a:r>
            <a:r>
              <a:rPr lang="zh-TW" altLang="en-US" sz="2400" dirty="0">
                <a:latin typeface="微軟正黑體" panose="020B0604030504040204" pitchFamily="34" charset="-120"/>
              </a:rPr>
              <a:t>委託操作的優點</a:t>
            </a:r>
            <a:r>
              <a:rPr lang="en-US" altLang="zh-TW" sz="2400" dirty="0">
                <a:latin typeface="微軟正黑體" panose="020B0604030504040204" pitchFamily="34" charset="-120"/>
              </a:rPr>
              <a:t>:</a:t>
            </a:r>
            <a:r>
              <a:rPr lang="zh-TW" altLang="en-US" sz="2400" dirty="0">
                <a:latin typeface="微軟正黑體" panose="020B0604030504040204" pitchFamily="34" charset="-120"/>
              </a:rPr>
              <a:t> 技術</a:t>
            </a:r>
            <a:r>
              <a:rPr lang="zh-TW" altLang="en-US" sz="2400" dirty="0" smtClean="0">
                <a:latin typeface="微軟正黑體" panose="020B0604030504040204" pitchFamily="34" charset="-120"/>
              </a:rPr>
              <a:t>師長久</a:t>
            </a:r>
            <a:r>
              <a:rPr lang="zh-TW" altLang="en-US" sz="2400" dirty="0">
                <a:latin typeface="微軟正黑體" panose="020B0604030504040204" pitchFamily="34" charset="-120"/>
              </a:rPr>
              <a:t>專業技術與判圖</a:t>
            </a:r>
            <a:r>
              <a:rPr lang="zh-TW" altLang="en-US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sz="2400" dirty="0">
                <a:latin typeface="微軟正黑體" panose="020B0604030504040204" pitchFamily="34" charset="-120"/>
              </a:rPr>
              <a:t>雖然實驗費用高些，但實驗數</a:t>
            </a:r>
            <a:endParaRPr lang="en-US" altLang="zh-TW" sz="2400" dirty="0">
              <a:latin typeface="微軟正黑體" panose="020B0604030504040204" pitchFamily="34" charset="-120"/>
            </a:endParaRPr>
          </a:p>
          <a:p>
            <a:r>
              <a:rPr lang="zh-TW" altLang="en-US" sz="2400" dirty="0">
                <a:latin typeface="微軟正黑體" panose="020B0604030504040204" pitchFamily="34" charset="-120"/>
              </a:rPr>
              <a:t>    據較優質而精確，且觀測速度</a:t>
            </a:r>
            <a:r>
              <a:rPr lang="zh-TW" altLang="en-US" sz="2400" dirty="0" smtClean="0">
                <a:latin typeface="微軟正黑體" panose="020B0604030504040204" pitchFamily="34" charset="-120"/>
              </a:rPr>
              <a:t>快</a:t>
            </a:r>
            <a:r>
              <a:rPr lang="zh-TW" altLang="en-US" sz="2400" dirty="0">
                <a:latin typeface="微軟正黑體" panose="020B0604030504040204" pitchFamily="34" charset="-120"/>
              </a:rPr>
              <a:t>。</a:t>
            </a:r>
            <a:endParaRPr lang="en-US" altLang="zh-TW" sz="2400" dirty="0">
              <a:latin typeface="微軟正黑體" panose="020B0604030504040204" pitchFamily="34" charset="-120"/>
            </a:endParaRPr>
          </a:p>
          <a:p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6.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計劃執行後自行操作時段占大多數，請需求量大的實驗單位盡快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辦理執照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認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可。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913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絲縷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216</TotalTime>
  <Words>235</Words>
  <Application>Microsoft Office PowerPoint</Application>
  <PresentationFormat>寬螢幕</PresentationFormat>
  <Paragraphs>18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微軟正黑體</vt:lpstr>
      <vt:lpstr>新細明體</vt:lpstr>
      <vt:lpstr>Arial</vt:lpstr>
      <vt:lpstr>Century Gothic</vt:lpstr>
      <vt:lpstr>Wingdings 3</vt:lpstr>
      <vt:lpstr>絲縷</vt:lpstr>
      <vt:lpstr>台大理學院電子顯微鏡5月份預約注意事項與辦法…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台大理學院電子顯微鏡5月份預約注意事項與辦法…</dc:title>
  <dc:creator>yangyayu</dc:creator>
  <cp:lastModifiedBy>cylin</cp:lastModifiedBy>
  <cp:revision>7</cp:revision>
  <dcterms:created xsi:type="dcterms:W3CDTF">2014-03-21T02:21:07Z</dcterms:created>
  <dcterms:modified xsi:type="dcterms:W3CDTF">2014-03-25T00:49:27Z</dcterms:modified>
</cp:coreProperties>
</file>